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81450" autoAdjust="0"/>
  </p:normalViewPr>
  <p:slideViewPr>
    <p:cSldViewPr snapToGrid="0">
      <p:cViewPr varScale="1">
        <p:scale>
          <a:sx n="91" d="100"/>
          <a:sy n="91" d="100"/>
        </p:scale>
        <p:origin x="14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4F4A2-A278-46EE-85EF-70989B264E33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484E-EFCC-440B-AD9C-3CBA545C2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29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Methodology: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solidFill>
                  <a:srgbClr val="082A75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The project took place over the course of 12 weeks, starting on 17</a:t>
            </a:r>
            <a:r>
              <a:rPr lang="en-US" sz="1200" b="0" baseline="30000" dirty="0">
                <a:solidFill>
                  <a:srgbClr val="082A75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th</a:t>
            </a:r>
            <a:r>
              <a:rPr lang="en-US" sz="1200" b="0" dirty="0">
                <a:solidFill>
                  <a:srgbClr val="082A75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January 2022 and ending on 8</a:t>
            </a:r>
            <a:r>
              <a:rPr lang="en-US" sz="1200" b="0" baseline="30000" dirty="0">
                <a:solidFill>
                  <a:srgbClr val="082A75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th</a:t>
            </a:r>
            <a:r>
              <a:rPr lang="en-US" sz="1200" b="0" dirty="0">
                <a:solidFill>
                  <a:srgbClr val="082A75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April 2022.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solidFill>
                  <a:srgbClr val="082A75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One early years setting – eager to develop practice and i</a:t>
            </a:r>
            <a:r>
              <a:rPr lang="en-US" sz="1200" dirty="0">
                <a:effectLst/>
                <a:latin typeface="Trebuchet MS" panose="020B06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 the area of children’s emotional wellbeing.</a:t>
            </a:r>
            <a:r>
              <a:rPr lang="en-US" sz="1200" dirty="0">
                <a:effectLst/>
                <a:latin typeface="Trebuchet MS" panose="020B060302020202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They currently have over 120 children attending and 30 members of staff. </a:t>
            </a:r>
            <a:endParaRPr lang="en-GB" sz="1200" b="1" dirty="0">
              <a:solidFill>
                <a:srgbClr val="082A75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GB" dirty="0"/>
              <a:t>Qualitative methods – semi-structured interviews </a:t>
            </a:r>
          </a:p>
          <a:p>
            <a:r>
              <a:rPr lang="en-GB" dirty="0"/>
              <a:t>Analysis – thematic analysis, coding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69484E-EFCC-440B-AD9C-3CBA545C29C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78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7FCB5-6F42-F2A7-AFF8-89C59463E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34DE27-8C05-6C0D-AFA2-3F16EEADC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FD02A-71DC-6633-5B18-4832DD8EE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A7B-03DC-47C5-B74F-29FC8A99E8F2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42456-BE67-EE16-1D38-E74386D2F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77E73-1420-EEE5-587E-419749687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C8A2-8B8C-4F5F-8986-0B8AAF9A9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385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FE69B-DB5A-7ADB-9897-1DF0FF3D1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DD6D2F-E7C4-4E06-B140-2A47D53A6A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1FEBD-4D83-BADD-4BCA-76DF71807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A7B-03DC-47C5-B74F-29FC8A99E8F2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EBE13-F83C-F09D-AB73-E8C25EFC7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BF463-F27F-137B-B7D1-71B636C85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C8A2-8B8C-4F5F-8986-0B8AAF9A9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51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9B519E-D2F9-CF31-310F-3D299404D0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F05534-B97D-1B0C-7F55-5A5556170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FBBD4-6D53-266B-E4FB-73752E4FE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A7B-03DC-47C5-B74F-29FC8A99E8F2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1F22B-A0E5-D88C-DBCA-823D4F413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27C5E-4FB6-6000-EE8C-97021AE78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C8A2-8B8C-4F5F-8986-0B8AAF9A9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799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F8FA6-D1BD-B25C-C17B-11932409D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1691E-A8C1-5266-896D-BEE3A317F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DD97C-AFCA-9BC0-752F-208739F2A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A7B-03DC-47C5-B74F-29FC8A99E8F2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D33E1-A9E6-F365-46FB-5A293F0E1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12566-A803-0087-A2E4-33C555EE0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C8A2-8B8C-4F5F-8986-0B8AAF9A9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6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A4A0-3996-1C81-C397-35D0CB449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0630E4-A4A6-282C-A5D5-C3BF40EB2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3A6F5-5CF6-8686-810C-8DEE8BD4D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A7B-03DC-47C5-B74F-29FC8A99E8F2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578EB-4FA6-DD71-D06D-94C56CD3C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39042-19F1-CCB9-E2F3-7A73B6A07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C8A2-8B8C-4F5F-8986-0B8AAF9A9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127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3C8A-F874-28D1-E038-0FEAD33B4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E4DFE-7D87-CE05-8CFA-71D794DC7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30C95B-E378-2115-4677-FC4271255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95239-2DC0-BCA9-F81A-BF9768A4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A7B-03DC-47C5-B74F-29FC8A99E8F2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B268F-F095-C127-AD57-F7EEE863B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036A6-00C1-AC7E-F835-2B22F246D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C8A2-8B8C-4F5F-8986-0B8AAF9A9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48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07BA0-32C7-CA66-9F48-C0EFB411B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2207D-D76F-F5BA-BA90-CD73693B0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9FFDAC-DE15-4F85-0CDE-36DB69556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A83C99-A2FA-2B26-5B5A-1014ECED3F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2727E6-3401-FF09-88BF-FEEA4B8103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452DD1-C1ED-64BF-8310-55FD541FE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A7B-03DC-47C5-B74F-29FC8A99E8F2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D9E32B-F06F-9E15-2BC5-EDD169A0D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FDE25-38E6-FE58-F799-34E030B91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C8A2-8B8C-4F5F-8986-0B8AAF9A9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66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9C0D4-23F2-A096-BEAC-271B60630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AE1C50-A90A-4E78-8109-0D3666747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A7B-03DC-47C5-B74F-29FC8A99E8F2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A346B6-3D79-0D53-BAC3-3BF15DF6A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A9ED06-BAED-5958-349B-D6768D67C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C8A2-8B8C-4F5F-8986-0B8AAF9A9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6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1F1A7A-EF45-B5C2-B936-567D0815C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A7B-03DC-47C5-B74F-29FC8A99E8F2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E13B6C-AF77-17CF-8E4B-F99214914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18D8B-B4FF-71B4-BFB5-4313FF90B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C8A2-8B8C-4F5F-8986-0B8AAF9A9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30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7755A-5E0A-C499-DB26-FE05472A4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2CADF-BCE8-D898-8E75-82A19D2D3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32745-F71F-CF3E-5AA2-72BEA1184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09364-8278-1798-712C-CB52795FE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A7B-03DC-47C5-B74F-29FC8A99E8F2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0840D-6C29-57FA-DEC5-066AF96DD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55D630-599E-987E-4AAF-C3E22F0D8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C8A2-8B8C-4F5F-8986-0B8AAF9A9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433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B39D9-5864-CE06-B876-43A1BD3B6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05D779-F3E4-E890-8749-D46F4629A7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CDEE2-2ACA-C4F5-1684-126C0FC2A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764996-EE29-8CFB-211A-19EC7974E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4A7B-03DC-47C5-B74F-29FC8A99E8F2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F6C87-2D58-DFE8-3727-20E306EF2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5B697-F218-7E72-59E1-287CAE4E2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C8A2-8B8C-4F5F-8986-0B8AAF9A9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68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D2E3D8-2AD8-FBE6-17BE-876F4AEC3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279713-4CC6-9F56-8E8D-75BD0A3B7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4405F-E59F-26AE-584C-25FB254E25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94A7B-03DC-47C5-B74F-29FC8A99E8F2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F09A6-97C5-9A3D-790C-E19588E11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A58C4-CA0D-9FA2-2665-C2005E7D30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CC8A2-8B8C-4F5F-8986-0B8AAF9A9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92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CD1CC6-8E69-926C-87DF-2EB5B80EC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 sz="3800" b="1" dirty="0">
                <a:effectLst/>
                <a:latin typeface="+mn-lt"/>
                <a:ea typeface="MS Mincho" panose="02020609040205080304" pitchFamily="49" charset="-128"/>
                <a:cs typeface="Calibri" panose="020F0502020204030204" pitchFamily="34" charset="0"/>
              </a:rPr>
              <a:t>Embedding emotion coaching in an early years setting: its implementation and impact from practitioners’ perspectives </a:t>
            </a:r>
            <a:br>
              <a:rPr lang="en-GB" sz="3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en-GB" sz="3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0AE927-67ED-3B5A-AF22-B906155EE4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94802" y="5052730"/>
            <a:ext cx="2260703" cy="1329443"/>
          </a:xfrm>
        </p:spPr>
        <p:txBody>
          <a:bodyPr>
            <a:normAutofit/>
          </a:bodyPr>
          <a:lstStyle/>
          <a:p>
            <a:pPr algn="r"/>
            <a:r>
              <a:rPr lang="en-GB" dirty="0"/>
              <a:t>Esther Glaser</a:t>
            </a:r>
          </a:p>
        </p:txBody>
      </p:sp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66B48AD3-1B8A-E3BF-CB16-94239A6B34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5632" y="5695565"/>
            <a:ext cx="2489982" cy="686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7729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655D3-8C9F-10B2-0A0E-E0C791606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65151-3A0F-FD9C-8BBF-91245C60A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Challenging climate for early years sector</a:t>
            </a:r>
          </a:p>
          <a:p>
            <a:r>
              <a:rPr lang="en-GB" dirty="0"/>
              <a:t>Social and emotional difficulties in under 5s</a:t>
            </a:r>
          </a:p>
          <a:p>
            <a:r>
              <a:rPr lang="en-GB" dirty="0"/>
              <a:t>Limited research on emotion coaching in early years settings</a:t>
            </a:r>
          </a:p>
          <a:p>
            <a:r>
              <a:rPr lang="en-GB" dirty="0"/>
              <a:t>Virtual School project</a:t>
            </a:r>
          </a:p>
        </p:txBody>
      </p:sp>
    </p:spTree>
    <p:extLst>
      <p:ext uri="{BB962C8B-B14F-4D97-AF65-F5344CB8AC3E}">
        <p14:creationId xmlns:p14="http://schemas.microsoft.com/office/powerpoint/2010/main" val="513237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15D6B-267C-8AF7-2A02-AAA755DF9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822C1-6DF4-35AE-74CF-5A97DD662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Investigate the impact emotion coaching has had on children’s emotional development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Describe and evaluate how emotion coaching strategies have been embedded by practitioners and to what effect 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Consider the influence of practitioners’ meta-emotion on the emotion coaching of children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393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DEA74B9-7417-C722-30D4-CA4E14246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3144" y="418514"/>
            <a:ext cx="7886626" cy="602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583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7C707-BA67-F09B-A1E0-8BDA169B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Reflections, conclusions and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99467-155E-F248-8EFA-A51742D7D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sz="2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Investigate the impact emotion coaching has had on children’s emotional development</a:t>
            </a:r>
          </a:p>
          <a:p>
            <a:pPr marL="0" indent="0">
              <a:buNone/>
            </a:pPr>
            <a:endParaRPr lang="en-GB" sz="2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ea typeface="Calibri" panose="020F0502020204030204" pitchFamily="34" charset="0"/>
                <a:cs typeface="Calibri" panose="020F0502020204030204" pitchFamily="34" charset="0"/>
              </a:rPr>
              <a:t>Difficult to quantify</a:t>
            </a:r>
          </a:p>
          <a:p>
            <a:r>
              <a:rPr lang="en-GB" dirty="0">
                <a:ea typeface="Calibri" panose="020F0502020204030204" pitchFamily="34" charset="0"/>
                <a:cs typeface="Calibri" panose="020F0502020204030204" pitchFamily="34" charset="0"/>
              </a:rPr>
              <a:t>Shift in focus to objective 3 – meta-emotion</a:t>
            </a:r>
          </a:p>
          <a:p>
            <a:r>
              <a:rPr lang="en-GB" sz="2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Practitioners observed positive impact of EC on children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651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7C707-BA67-F09B-A1E0-8BDA169B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Reflections, conclusions and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99467-155E-F248-8EFA-A51742D7D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GB" sz="2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2. Describe and evaluate how emotion coaching strategies have been embedded by practitioners and to what effect 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Steps 1 and 2 of EC were found to be most valuable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Why not steps 3 and 4?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354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7C707-BA67-F09B-A1E0-8BDA169B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Reflections, conclusions and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99467-155E-F248-8EFA-A51742D7D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2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3. Consider the influence of practitioners’ meta-emotion on the emotion coaching of children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Mental and emotional wellbeing of practitioners crucial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Impact not easily qualified 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409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7C707-BA67-F09B-A1E0-8BDA169B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Reflections, conclusions and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99467-155E-F248-8EFA-A51742D7D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Other considerations</a:t>
            </a:r>
          </a:p>
          <a:p>
            <a:r>
              <a:rPr lang="en-GB" dirty="0"/>
              <a:t>EC enabled positive change to happen…</a:t>
            </a:r>
          </a:p>
          <a:p>
            <a:r>
              <a:rPr lang="en-GB" dirty="0"/>
              <a:t>…but what led to this success? Can it be replicated and yield the same results?</a:t>
            </a:r>
          </a:p>
          <a:p>
            <a:r>
              <a:rPr lang="en-GB" dirty="0"/>
              <a:t>Explore use of support networks</a:t>
            </a:r>
          </a:p>
          <a:p>
            <a:r>
              <a:rPr lang="en-GB" dirty="0"/>
              <a:t>Springboard for further research in the early years</a:t>
            </a:r>
          </a:p>
        </p:txBody>
      </p:sp>
    </p:spTree>
    <p:extLst>
      <p:ext uri="{BB962C8B-B14F-4D97-AF65-F5344CB8AC3E}">
        <p14:creationId xmlns:p14="http://schemas.microsoft.com/office/powerpoint/2010/main" val="2211790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309</Words>
  <Application>Microsoft Macintosh PowerPoint</Application>
  <PresentationFormat>Widescreen</PresentationFormat>
  <Paragraphs>37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Office Theme</vt:lpstr>
      <vt:lpstr>Embedding emotion coaching in an early years setting: its implementation and impact from practitioners’ perspectives  </vt:lpstr>
      <vt:lpstr>Background</vt:lpstr>
      <vt:lpstr>Research objectives</vt:lpstr>
      <vt:lpstr>PowerPoint Presentation</vt:lpstr>
      <vt:lpstr>Reflections, conclusions and recommendations</vt:lpstr>
      <vt:lpstr>Reflections, conclusions and recommendations</vt:lpstr>
      <vt:lpstr>Reflections, conclusions and recommendations</vt:lpstr>
      <vt:lpstr>Reflections, conclusions and 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emotion coaching in an early years setting: its implementation and impact from practitioners’ perspectives</dc:title>
  <dc:creator>Glaser, Esther (C&amp;F)</dc:creator>
  <cp:lastModifiedBy>Louise Gilbert</cp:lastModifiedBy>
  <cp:revision>3</cp:revision>
  <dcterms:created xsi:type="dcterms:W3CDTF">2022-11-07T10:55:32Z</dcterms:created>
  <dcterms:modified xsi:type="dcterms:W3CDTF">2022-11-15T12:05:00Z</dcterms:modified>
</cp:coreProperties>
</file>