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64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1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36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71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69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8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35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17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83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7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87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017D-258C-4D23-9BF1-483305764405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25C6-F563-41D6-B482-0993834E9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49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3006" y="332998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Natasha Hannaway </a:t>
            </a:r>
            <a:r>
              <a:rPr lang="en-US" i="1" dirty="0"/>
              <a:t>and Charlotte Holloway</a:t>
            </a:r>
            <a:br>
              <a:rPr lang="en-US" dirty="0"/>
            </a:br>
            <a:br>
              <a:rPr lang="en-US" dirty="0"/>
            </a:br>
            <a:r>
              <a:rPr lang="en-US" sz="4400" b="1" dirty="0"/>
              <a:t>What it was like to set up and lead the new GSPEC parenting course?</a:t>
            </a:r>
            <a:endParaRPr lang="en-GB" sz="4400" b="1" dirty="0"/>
          </a:p>
        </p:txBody>
      </p:sp>
      <p:pic>
        <p:nvPicPr>
          <p:cNvPr id="1028" name="Picture 4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782" y="436518"/>
            <a:ext cx="3580448" cy="117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18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4129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r>
              <a:rPr lang="en-GB" dirty="0"/>
              <a:t>School Context: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99454"/>
            <a:ext cx="10515600" cy="4351338"/>
          </a:xfrm>
        </p:spPr>
        <p:txBody>
          <a:bodyPr/>
          <a:lstStyle/>
          <a:p>
            <a:r>
              <a:rPr lang="en-GB" dirty="0"/>
              <a:t>High Deprivation.</a:t>
            </a:r>
          </a:p>
          <a:p>
            <a:r>
              <a:rPr lang="en-GB" dirty="0"/>
              <a:t>High need (SEND 38% and PP 40%).</a:t>
            </a:r>
          </a:p>
          <a:p>
            <a:r>
              <a:rPr lang="en-GB" dirty="0"/>
              <a:t>Low parental engagement.</a:t>
            </a:r>
          </a:p>
          <a:p>
            <a:r>
              <a:rPr lang="en-GB" dirty="0"/>
              <a:t>Disapproving/inappropriate parenting style.</a:t>
            </a:r>
          </a:p>
          <a:p>
            <a:endParaRPr lang="en-GB" dirty="0"/>
          </a:p>
        </p:txBody>
      </p:sp>
      <p:pic>
        <p:nvPicPr>
          <p:cNvPr id="4" name="Picture 4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776" y="401617"/>
            <a:ext cx="3580448" cy="117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44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062" y="722412"/>
            <a:ext cx="10369732" cy="1220426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Setting up the group: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42" y="1942838"/>
            <a:ext cx="11686937" cy="4351338"/>
          </a:xfrm>
        </p:spPr>
        <p:txBody>
          <a:bodyPr/>
          <a:lstStyle/>
          <a:p>
            <a:r>
              <a:rPr lang="en-GB" dirty="0"/>
              <a:t>Class dojo invite open to all parents.</a:t>
            </a:r>
          </a:p>
        </p:txBody>
      </p:sp>
      <p:pic>
        <p:nvPicPr>
          <p:cNvPr id="4" name="Picture 4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587" y="234892"/>
            <a:ext cx="3580448" cy="117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8380" y="722412"/>
            <a:ext cx="4377826" cy="6135588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611" y="3163264"/>
            <a:ext cx="6562725" cy="37814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684" y="2430358"/>
            <a:ext cx="3216219" cy="197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752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6374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We had our long term focus group, were aiming at “easier to reach and engage parents”.</a:t>
            </a:r>
            <a:br>
              <a:rPr lang="en-GB" dirty="0"/>
            </a:br>
            <a:r>
              <a:rPr lang="en-GB" dirty="0"/>
              <a:t>We recruited 7 parents – all very high tariff children.</a:t>
            </a:r>
            <a:br>
              <a:rPr lang="en-GB" dirty="0"/>
            </a:br>
            <a:r>
              <a:rPr lang="en-GB" dirty="0"/>
              <a:t>5 completed the course in November.</a:t>
            </a:r>
            <a:br>
              <a:rPr lang="en-GB" dirty="0"/>
            </a:br>
            <a:r>
              <a:rPr lang="en-GB" dirty="0"/>
              <a:t>Training and supervision from Louise.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829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88977"/>
            <a:ext cx="10515600" cy="1325563"/>
          </a:xfrm>
        </p:spPr>
        <p:txBody>
          <a:bodyPr/>
          <a:lstStyle/>
          <a:p>
            <a:r>
              <a:rPr lang="en-GB" dirty="0"/>
              <a:t>Course conditions: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41362"/>
            <a:ext cx="10515600" cy="4351338"/>
          </a:xfrm>
        </p:spPr>
        <p:txBody>
          <a:bodyPr/>
          <a:lstStyle/>
          <a:p>
            <a:r>
              <a:rPr lang="en-GB" dirty="0"/>
              <a:t>After drop-off in the morning.</a:t>
            </a:r>
          </a:p>
          <a:p>
            <a:r>
              <a:rPr lang="en-GB" dirty="0"/>
              <a:t>Siblings welcome.</a:t>
            </a:r>
          </a:p>
          <a:p>
            <a:r>
              <a:rPr lang="en-GB" dirty="0"/>
              <a:t>Coffee and biscuits.</a:t>
            </a:r>
          </a:p>
          <a:p>
            <a:r>
              <a:rPr lang="en-GB" dirty="0"/>
              <a:t>Regular communication so that they remember to come.</a:t>
            </a:r>
          </a:p>
        </p:txBody>
      </p:sp>
      <p:pic>
        <p:nvPicPr>
          <p:cNvPr id="4" name="Picture 4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776" y="613715"/>
            <a:ext cx="3580448" cy="117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014456"/>
            <a:ext cx="4941161" cy="272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518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23662"/>
            <a:ext cx="10515600" cy="1325563"/>
          </a:xfrm>
        </p:spPr>
        <p:txBody>
          <a:bodyPr/>
          <a:lstStyle/>
          <a:p>
            <a:r>
              <a:rPr lang="en-GB" dirty="0"/>
              <a:t>Impact: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19294"/>
            <a:ext cx="10515600" cy="4351338"/>
          </a:xfrm>
        </p:spPr>
        <p:txBody>
          <a:bodyPr/>
          <a:lstStyle/>
          <a:p>
            <a:r>
              <a:rPr lang="en-GB" dirty="0"/>
              <a:t>No more drop kicking!</a:t>
            </a:r>
          </a:p>
          <a:p>
            <a:r>
              <a:rPr lang="en-GB" dirty="0"/>
              <a:t>Parents spreading the news.</a:t>
            </a:r>
          </a:p>
          <a:p>
            <a:r>
              <a:rPr lang="en-GB" dirty="0"/>
              <a:t>Parents telling others how to parent.</a:t>
            </a:r>
          </a:p>
          <a:p>
            <a:r>
              <a:rPr lang="en-GB" dirty="0"/>
              <a:t>Calmer children.</a:t>
            </a:r>
          </a:p>
          <a:p>
            <a:r>
              <a:rPr lang="en-GB" dirty="0"/>
              <a:t>Better relationships with parents – one now works for us as a cleaner.</a:t>
            </a:r>
          </a:p>
          <a:p>
            <a:endParaRPr lang="en-GB" dirty="0"/>
          </a:p>
        </p:txBody>
      </p:sp>
      <p:pic>
        <p:nvPicPr>
          <p:cNvPr id="4" name="Picture 4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776" y="548400"/>
            <a:ext cx="3580448" cy="117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959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9157"/>
            <a:ext cx="10515600" cy="1325563"/>
          </a:xfrm>
        </p:spPr>
        <p:txBody>
          <a:bodyPr/>
          <a:lstStyle/>
          <a:p>
            <a:r>
              <a:rPr lang="en-GB" dirty="0"/>
              <a:t>Further courses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65990"/>
            <a:ext cx="10515600" cy="4351338"/>
          </a:xfrm>
        </p:spPr>
        <p:txBody>
          <a:bodyPr/>
          <a:lstStyle/>
          <a:p>
            <a:r>
              <a:rPr lang="en-GB" dirty="0"/>
              <a:t>Cohort 2:   January (8 said they would join, 3 completed the course).</a:t>
            </a:r>
          </a:p>
          <a:p>
            <a:r>
              <a:rPr lang="en-GB" dirty="0"/>
              <a:t>During Covid. Later in the evening (4.30 – 6.00).</a:t>
            </a:r>
          </a:p>
          <a:p>
            <a:r>
              <a:rPr lang="en-GB" dirty="0"/>
              <a:t>Although only 3, there was a big impact and one participant sent her husband to the third cohort.</a:t>
            </a:r>
          </a:p>
          <a:p>
            <a:endParaRPr lang="en-GB" dirty="0"/>
          </a:p>
          <a:p>
            <a:r>
              <a:rPr lang="en-GB" dirty="0"/>
              <a:t>Cohort 3:  April (4 joined and completed the course).</a:t>
            </a:r>
          </a:p>
          <a:p>
            <a:r>
              <a:rPr lang="en-GB" dirty="0"/>
              <a:t>9 – 10.30.</a:t>
            </a:r>
          </a:p>
        </p:txBody>
      </p:sp>
      <p:pic>
        <p:nvPicPr>
          <p:cNvPr id="4" name="Picture 4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776" y="543895"/>
            <a:ext cx="3580448" cy="117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46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7536"/>
            <a:ext cx="10515600" cy="1325563"/>
          </a:xfrm>
        </p:spPr>
        <p:txBody>
          <a:bodyPr/>
          <a:lstStyle/>
          <a:p>
            <a:r>
              <a:rPr lang="en-GB" dirty="0"/>
              <a:t>What would we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23099"/>
            <a:ext cx="10515600" cy="4351338"/>
          </a:xfrm>
        </p:spPr>
        <p:txBody>
          <a:bodyPr/>
          <a:lstStyle/>
          <a:p>
            <a:r>
              <a:rPr lang="en-GB" dirty="0"/>
              <a:t>Make it very clear it is for ALL.</a:t>
            </a:r>
          </a:p>
          <a:p>
            <a:r>
              <a:rPr lang="en-GB" dirty="0"/>
              <a:t>Stick to first thing in the morning.</a:t>
            </a:r>
          </a:p>
          <a:p>
            <a:endParaRPr lang="en-GB" dirty="0"/>
          </a:p>
        </p:txBody>
      </p:sp>
      <p:pic>
        <p:nvPicPr>
          <p:cNvPr id="4" name="Picture 4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776" y="522274"/>
            <a:ext cx="3580448" cy="117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1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5913"/>
            <a:ext cx="10515600" cy="1325563"/>
          </a:xfrm>
        </p:spPr>
        <p:txBody>
          <a:bodyPr/>
          <a:lstStyle/>
          <a:p>
            <a:r>
              <a:rPr lang="en-GB" dirty="0"/>
              <a:t>This year: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01476"/>
            <a:ext cx="10515600" cy="4351338"/>
          </a:xfrm>
        </p:spPr>
        <p:txBody>
          <a:bodyPr/>
          <a:lstStyle/>
          <a:p>
            <a:r>
              <a:rPr lang="en-GB" dirty="0"/>
              <a:t>I have completed training to be an ECUK Practitioner Trainer. I am a GSP Senior Emotion Coaching lead training staff within 4 other trust schools to deliver the </a:t>
            </a:r>
            <a:r>
              <a:rPr lang="en-GB"/>
              <a:t>Emotion Coaching </a:t>
            </a:r>
            <a:r>
              <a:rPr lang="en-GB" dirty="0"/>
              <a:t>sessions.</a:t>
            </a:r>
          </a:p>
          <a:p>
            <a:r>
              <a:rPr lang="en-GB" dirty="0"/>
              <a:t>More cohorts will be run in my school. </a:t>
            </a:r>
          </a:p>
          <a:p>
            <a:r>
              <a:rPr lang="en-GB" dirty="0"/>
              <a:t>Pastoral support worker is joining me – important to work with another member of staff (safeguarding, personal anecdotes)</a:t>
            </a:r>
          </a:p>
          <a:p>
            <a:endParaRPr lang="en-GB" dirty="0"/>
          </a:p>
        </p:txBody>
      </p:sp>
      <p:pic>
        <p:nvPicPr>
          <p:cNvPr id="4" name="Picture 4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776" y="600651"/>
            <a:ext cx="3580448" cy="117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33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326</Words>
  <Application>Microsoft Macintosh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Natasha Hannaway and Charlotte Holloway  What it was like to set up and lead the new GSPEC parenting course?</vt:lpstr>
      <vt:lpstr>  School Context:</vt:lpstr>
      <vt:lpstr> Setting up the group:</vt:lpstr>
      <vt:lpstr>We had our long term focus group, were aiming at “easier to reach and engage parents”. We recruited 7 parents – all very high tariff children. 5 completed the course in November. Training and supervision from Louise. </vt:lpstr>
      <vt:lpstr>Course conditions:</vt:lpstr>
      <vt:lpstr>Impact:</vt:lpstr>
      <vt:lpstr>Further courses</vt:lpstr>
      <vt:lpstr>What would we change?</vt:lpstr>
      <vt:lpstr>This year: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it was like to set up and lead the new GSPEC parenting course</dc:title>
  <dc:creator>Natasha Hannaway</dc:creator>
  <cp:lastModifiedBy>Louise Gilbert</cp:lastModifiedBy>
  <cp:revision>11</cp:revision>
  <dcterms:created xsi:type="dcterms:W3CDTF">2022-11-10T15:14:35Z</dcterms:created>
  <dcterms:modified xsi:type="dcterms:W3CDTF">2022-11-14T16:25:27Z</dcterms:modified>
</cp:coreProperties>
</file>